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6858000" cy="9906000" type="A4"/>
  <p:notesSz cx="7034213" cy="10164763"/>
  <p:embeddedFontLst>
    <p:embeddedFont>
      <p:font typeface="ステッキ" panose="020B0600070205080204" charset="-128"/>
      <p:regular r:id="rId3"/>
    </p:embeddedFont>
    <p:embeddedFont>
      <p:font typeface="学参丸ゴ Bold" panose="020B0600070205080204" charset="-128"/>
      <p:regular r:id="rId4"/>
    </p:embeddedFont>
    <p:embeddedFont>
      <p:font typeface="学参丸ゴ Medium" panose="020B0600070205080204" charset="-128"/>
      <p:regular r:id="rId5"/>
    </p:embeddedFont>
  </p:embeddedFontLst>
  <p:defaultTextStyle>
    <a:defPPr>
      <a:defRPr lang="en-US"/>
    </a:defPPr>
    <a:lvl1pPr marL="0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1" userDrawn="1">
          <p15:clr>
            <a:srgbClr val="A4A3A4"/>
          </p15:clr>
        </p15:guide>
        <p15:guide id="2" pos="26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2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88" d="100"/>
          <a:sy n="88" d="100"/>
        </p:scale>
        <p:origin x="1862" y="-2198"/>
      </p:cViewPr>
      <p:guideLst>
        <p:guide orient="horz" pos="2001"/>
        <p:guide pos="26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2407" y="1973553"/>
            <a:ext cx="7053943" cy="13617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4814" y="3600043"/>
            <a:ext cx="5809129" cy="16235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14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44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59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74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89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04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19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544" y="4082402"/>
            <a:ext cx="7053943" cy="1261780"/>
          </a:xfrm>
        </p:spPr>
        <p:txBody>
          <a:bodyPr anchor="t"/>
          <a:lstStyle>
            <a:lvl1pPr algn="l">
              <a:defRPr sz="363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544" y="2692680"/>
            <a:ext cx="7053943" cy="1389722"/>
          </a:xfrm>
        </p:spPr>
        <p:txBody>
          <a:bodyPr anchor="b"/>
          <a:lstStyle>
            <a:lvl1pPr marL="0" indent="0">
              <a:buNone/>
              <a:defRPr sz="1815">
                <a:solidFill>
                  <a:schemeClr val="tx1">
                    <a:tint val="75000"/>
                  </a:schemeClr>
                </a:solidFill>
              </a:defRPr>
            </a:lvl1pPr>
            <a:lvl2pPr marL="414955" indent="0">
              <a:buNone/>
              <a:defRPr sz="1634">
                <a:solidFill>
                  <a:schemeClr val="tx1">
                    <a:tint val="75000"/>
                  </a:schemeClr>
                </a:solidFill>
              </a:defRPr>
            </a:lvl2pPr>
            <a:lvl3pPr marL="829909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3pPr>
            <a:lvl4pPr marL="1244864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4pPr>
            <a:lvl5pPr marL="1659819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5pPr>
            <a:lvl6pPr marL="2074774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6pPr>
            <a:lvl7pPr marL="2489728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7pPr>
            <a:lvl8pPr marL="2904683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8pPr>
            <a:lvl9pPr marL="3319638" indent="0">
              <a:buNone/>
              <a:defRPr sz="12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4938" y="1482371"/>
            <a:ext cx="3665284" cy="4192697"/>
          </a:xfrm>
        </p:spPr>
        <p:txBody>
          <a:bodyPr/>
          <a:lstStyle>
            <a:lvl1pPr>
              <a:defRPr sz="2541"/>
            </a:lvl1pPr>
            <a:lvl2pPr>
              <a:defRPr sz="2178"/>
            </a:lvl2pPr>
            <a:lvl3pPr>
              <a:defRPr sz="1815"/>
            </a:lvl3pPr>
            <a:lvl4pPr>
              <a:defRPr sz="1634"/>
            </a:lvl4pPr>
            <a:lvl5pPr>
              <a:defRPr sz="1634"/>
            </a:lvl5pPr>
            <a:lvl6pPr>
              <a:defRPr sz="1634"/>
            </a:lvl6pPr>
            <a:lvl7pPr>
              <a:defRPr sz="1634"/>
            </a:lvl7pPr>
            <a:lvl8pPr>
              <a:defRPr sz="1634"/>
            </a:lvl8pPr>
            <a:lvl9pPr>
              <a:defRPr sz="16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8534" y="1482371"/>
            <a:ext cx="3665284" cy="4192697"/>
          </a:xfrm>
        </p:spPr>
        <p:txBody>
          <a:bodyPr/>
          <a:lstStyle>
            <a:lvl1pPr>
              <a:defRPr sz="2541"/>
            </a:lvl1pPr>
            <a:lvl2pPr>
              <a:defRPr sz="2178"/>
            </a:lvl2pPr>
            <a:lvl3pPr>
              <a:defRPr sz="1815"/>
            </a:lvl3pPr>
            <a:lvl4pPr>
              <a:defRPr sz="1634"/>
            </a:lvl4pPr>
            <a:lvl5pPr>
              <a:defRPr sz="1634"/>
            </a:lvl5pPr>
            <a:lvl6pPr>
              <a:defRPr sz="1634"/>
            </a:lvl6pPr>
            <a:lvl7pPr>
              <a:defRPr sz="1634"/>
            </a:lvl7pPr>
            <a:lvl8pPr>
              <a:defRPr sz="1634"/>
            </a:lvl8pPr>
            <a:lvl9pPr>
              <a:defRPr sz="16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938" y="1422076"/>
            <a:ext cx="3666725" cy="592654"/>
          </a:xfrm>
        </p:spPr>
        <p:txBody>
          <a:bodyPr anchor="b"/>
          <a:lstStyle>
            <a:lvl1pPr marL="0" indent="0">
              <a:buNone/>
              <a:defRPr sz="2178" b="1"/>
            </a:lvl1pPr>
            <a:lvl2pPr marL="414955" indent="0">
              <a:buNone/>
              <a:defRPr sz="1815" b="1"/>
            </a:lvl2pPr>
            <a:lvl3pPr marL="829909" indent="0">
              <a:buNone/>
              <a:defRPr sz="1634" b="1"/>
            </a:lvl3pPr>
            <a:lvl4pPr marL="1244864" indent="0">
              <a:buNone/>
              <a:defRPr sz="1452" b="1"/>
            </a:lvl4pPr>
            <a:lvl5pPr marL="1659819" indent="0">
              <a:buNone/>
              <a:defRPr sz="1452" b="1"/>
            </a:lvl5pPr>
            <a:lvl6pPr marL="2074774" indent="0">
              <a:buNone/>
              <a:defRPr sz="1452" b="1"/>
            </a:lvl6pPr>
            <a:lvl7pPr marL="2489728" indent="0">
              <a:buNone/>
              <a:defRPr sz="1452" b="1"/>
            </a:lvl7pPr>
            <a:lvl8pPr marL="2904683" indent="0">
              <a:buNone/>
              <a:defRPr sz="1452" b="1"/>
            </a:lvl8pPr>
            <a:lvl9pPr marL="3319638" indent="0">
              <a:buNone/>
              <a:defRPr sz="145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938" y="2014730"/>
            <a:ext cx="3666725" cy="3660338"/>
          </a:xfrm>
        </p:spPr>
        <p:txBody>
          <a:bodyPr/>
          <a:lstStyle>
            <a:lvl1pPr>
              <a:defRPr sz="2178"/>
            </a:lvl1pPr>
            <a:lvl2pPr>
              <a:defRPr sz="1815"/>
            </a:lvl2pPr>
            <a:lvl3pPr>
              <a:defRPr sz="1634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15653" y="1422076"/>
            <a:ext cx="3668166" cy="592654"/>
          </a:xfrm>
        </p:spPr>
        <p:txBody>
          <a:bodyPr anchor="b"/>
          <a:lstStyle>
            <a:lvl1pPr marL="0" indent="0">
              <a:buNone/>
              <a:defRPr sz="2178" b="1"/>
            </a:lvl1pPr>
            <a:lvl2pPr marL="414955" indent="0">
              <a:buNone/>
              <a:defRPr sz="1815" b="1"/>
            </a:lvl2pPr>
            <a:lvl3pPr marL="829909" indent="0">
              <a:buNone/>
              <a:defRPr sz="1634" b="1"/>
            </a:lvl3pPr>
            <a:lvl4pPr marL="1244864" indent="0">
              <a:buNone/>
              <a:defRPr sz="1452" b="1"/>
            </a:lvl4pPr>
            <a:lvl5pPr marL="1659819" indent="0">
              <a:buNone/>
              <a:defRPr sz="1452" b="1"/>
            </a:lvl5pPr>
            <a:lvl6pPr marL="2074774" indent="0">
              <a:buNone/>
              <a:defRPr sz="1452" b="1"/>
            </a:lvl6pPr>
            <a:lvl7pPr marL="2489728" indent="0">
              <a:buNone/>
              <a:defRPr sz="1452" b="1"/>
            </a:lvl7pPr>
            <a:lvl8pPr marL="2904683" indent="0">
              <a:buNone/>
              <a:defRPr sz="1452" b="1"/>
            </a:lvl8pPr>
            <a:lvl9pPr marL="3319638" indent="0">
              <a:buNone/>
              <a:defRPr sz="145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5653" y="2014730"/>
            <a:ext cx="3668166" cy="3660338"/>
          </a:xfrm>
        </p:spPr>
        <p:txBody>
          <a:bodyPr/>
          <a:lstStyle>
            <a:lvl1pPr>
              <a:defRPr sz="2178"/>
            </a:lvl1pPr>
            <a:lvl2pPr>
              <a:defRPr sz="1815"/>
            </a:lvl2pPr>
            <a:lvl3pPr>
              <a:defRPr sz="1634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938" y="252944"/>
            <a:ext cx="2730234" cy="1076483"/>
          </a:xfrm>
        </p:spPr>
        <p:txBody>
          <a:bodyPr anchor="b"/>
          <a:lstStyle>
            <a:lvl1pPr algn="l">
              <a:defRPr sz="181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4583" y="252944"/>
            <a:ext cx="4639235" cy="5422124"/>
          </a:xfrm>
        </p:spPr>
        <p:txBody>
          <a:bodyPr/>
          <a:lstStyle>
            <a:lvl1pPr>
              <a:defRPr sz="2904"/>
            </a:lvl1pPr>
            <a:lvl2pPr>
              <a:defRPr sz="2541"/>
            </a:lvl2pPr>
            <a:lvl3pPr>
              <a:defRPr sz="2178"/>
            </a:lvl3pPr>
            <a:lvl4pPr>
              <a:defRPr sz="1815"/>
            </a:lvl4pPr>
            <a:lvl5pPr>
              <a:defRPr sz="1815"/>
            </a:lvl5pPr>
            <a:lvl6pPr>
              <a:defRPr sz="1815"/>
            </a:lvl6pPr>
            <a:lvl7pPr>
              <a:defRPr sz="1815"/>
            </a:lvl7pPr>
            <a:lvl8pPr>
              <a:defRPr sz="1815"/>
            </a:lvl8pPr>
            <a:lvl9pPr>
              <a:defRPr sz="18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4938" y="1329428"/>
            <a:ext cx="2730234" cy="4345640"/>
          </a:xfrm>
        </p:spPr>
        <p:txBody>
          <a:bodyPr/>
          <a:lstStyle>
            <a:lvl1pPr marL="0" indent="0">
              <a:buNone/>
              <a:defRPr sz="1271"/>
            </a:lvl1pPr>
            <a:lvl2pPr marL="414955" indent="0">
              <a:buNone/>
              <a:defRPr sz="1089"/>
            </a:lvl2pPr>
            <a:lvl3pPr marL="829909" indent="0">
              <a:buNone/>
              <a:defRPr sz="908"/>
            </a:lvl3pPr>
            <a:lvl4pPr marL="1244864" indent="0">
              <a:buNone/>
              <a:defRPr sz="817"/>
            </a:lvl4pPr>
            <a:lvl5pPr marL="1659819" indent="0">
              <a:buNone/>
              <a:defRPr sz="817"/>
            </a:lvl5pPr>
            <a:lvl6pPr marL="2074774" indent="0">
              <a:buNone/>
              <a:defRPr sz="817"/>
            </a:lvl6pPr>
            <a:lvl7pPr marL="2489728" indent="0">
              <a:buNone/>
              <a:defRPr sz="817"/>
            </a:lvl7pPr>
            <a:lvl8pPr marL="2904683" indent="0">
              <a:buNone/>
              <a:defRPr sz="817"/>
            </a:lvl8pPr>
            <a:lvl9pPr marL="3319638" indent="0">
              <a:buNone/>
              <a:defRPr sz="8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6614" y="4447111"/>
            <a:ext cx="4979254" cy="525007"/>
          </a:xfrm>
        </p:spPr>
        <p:txBody>
          <a:bodyPr anchor="b"/>
          <a:lstStyle>
            <a:lvl1pPr algn="l">
              <a:defRPr sz="181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6614" y="567654"/>
            <a:ext cx="4979254" cy="3811810"/>
          </a:xfrm>
        </p:spPr>
        <p:txBody>
          <a:bodyPr/>
          <a:lstStyle>
            <a:lvl1pPr marL="0" indent="0">
              <a:buNone/>
              <a:defRPr sz="2904"/>
            </a:lvl1pPr>
            <a:lvl2pPr marL="414955" indent="0">
              <a:buNone/>
              <a:defRPr sz="2541"/>
            </a:lvl2pPr>
            <a:lvl3pPr marL="829909" indent="0">
              <a:buNone/>
              <a:defRPr sz="2178"/>
            </a:lvl3pPr>
            <a:lvl4pPr marL="1244864" indent="0">
              <a:buNone/>
              <a:defRPr sz="1815"/>
            </a:lvl4pPr>
            <a:lvl5pPr marL="1659819" indent="0">
              <a:buNone/>
              <a:defRPr sz="1815"/>
            </a:lvl5pPr>
            <a:lvl6pPr marL="2074774" indent="0">
              <a:buNone/>
              <a:defRPr sz="1815"/>
            </a:lvl6pPr>
            <a:lvl7pPr marL="2489728" indent="0">
              <a:buNone/>
              <a:defRPr sz="1815"/>
            </a:lvl7pPr>
            <a:lvl8pPr marL="2904683" indent="0">
              <a:buNone/>
              <a:defRPr sz="1815"/>
            </a:lvl8pPr>
            <a:lvl9pPr marL="3319638" indent="0">
              <a:buNone/>
              <a:defRPr sz="181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6614" y="4972118"/>
            <a:ext cx="4979254" cy="745597"/>
          </a:xfrm>
        </p:spPr>
        <p:txBody>
          <a:bodyPr/>
          <a:lstStyle>
            <a:lvl1pPr marL="0" indent="0">
              <a:buNone/>
              <a:defRPr sz="1271"/>
            </a:lvl1pPr>
            <a:lvl2pPr marL="414955" indent="0">
              <a:buNone/>
              <a:defRPr sz="1089"/>
            </a:lvl2pPr>
            <a:lvl3pPr marL="829909" indent="0">
              <a:buNone/>
              <a:defRPr sz="908"/>
            </a:lvl3pPr>
            <a:lvl4pPr marL="1244864" indent="0">
              <a:buNone/>
              <a:defRPr sz="817"/>
            </a:lvl4pPr>
            <a:lvl5pPr marL="1659819" indent="0">
              <a:buNone/>
              <a:defRPr sz="817"/>
            </a:lvl5pPr>
            <a:lvl6pPr marL="2074774" indent="0">
              <a:buNone/>
              <a:defRPr sz="817"/>
            </a:lvl6pPr>
            <a:lvl7pPr marL="2489728" indent="0">
              <a:buNone/>
              <a:defRPr sz="817"/>
            </a:lvl7pPr>
            <a:lvl8pPr marL="2904683" indent="0">
              <a:buNone/>
              <a:defRPr sz="817"/>
            </a:lvl8pPr>
            <a:lvl9pPr marL="3319638" indent="0">
              <a:buNone/>
              <a:defRPr sz="81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6598" y="254416"/>
            <a:ext cx="1867220" cy="54206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4938" y="254416"/>
            <a:ext cx="5463348" cy="54206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938" y="254415"/>
            <a:ext cx="7468881" cy="1058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938" y="1482371"/>
            <a:ext cx="7468881" cy="4192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4938" y="5888306"/>
            <a:ext cx="1936376" cy="338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5409" y="5888306"/>
            <a:ext cx="2627939" cy="338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947442" y="5888306"/>
            <a:ext cx="1936376" cy="3382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29909" rtl="0" eaLnBrk="1" latinLnBrk="0" hangingPunct="1">
        <a:spcBef>
          <a:spcPct val="0"/>
        </a:spcBef>
        <a:buNone/>
        <a:defRPr sz="39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1216" indent="-311216" algn="l" defTabSz="829909" rtl="0" eaLnBrk="1" latinLnBrk="0" hangingPunct="1">
        <a:spcBef>
          <a:spcPct val="20000"/>
        </a:spcBef>
        <a:buFont typeface="Arial" pitchFamily="34" charset="0"/>
        <a:buChar char="•"/>
        <a:defRPr sz="2904" kern="1200">
          <a:solidFill>
            <a:schemeClr val="tx1"/>
          </a:solidFill>
          <a:latin typeface="+mn-lt"/>
          <a:ea typeface="+mn-ea"/>
          <a:cs typeface="+mn-cs"/>
        </a:defRPr>
      </a:lvl1pPr>
      <a:lvl2pPr marL="674301" indent="-259347" algn="l" defTabSz="829909" rtl="0" eaLnBrk="1" latinLnBrk="0" hangingPunct="1">
        <a:spcBef>
          <a:spcPct val="20000"/>
        </a:spcBef>
        <a:buFont typeface="Arial" pitchFamily="34" charset="0"/>
        <a:buChar char="–"/>
        <a:defRPr sz="2541" kern="1200">
          <a:solidFill>
            <a:schemeClr val="tx1"/>
          </a:solidFill>
          <a:latin typeface="+mn-lt"/>
          <a:ea typeface="+mn-ea"/>
          <a:cs typeface="+mn-cs"/>
        </a:defRPr>
      </a:lvl2pPr>
      <a:lvl3pPr marL="1037387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2178" kern="1200">
          <a:solidFill>
            <a:schemeClr val="tx1"/>
          </a:solidFill>
          <a:latin typeface="+mn-lt"/>
          <a:ea typeface="+mn-ea"/>
          <a:cs typeface="+mn-cs"/>
        </a:defRPr>
      </a:lvl3pPr>
      <a:lvl4pPr marL="1452342" indent="-207477" algn="l" defTabSz="829909" rtl="0" eaLnBrk="1" latinLnBrk="0" hangingPunct="1">
        <a:spcBef>
          <a:spcPct val="20000"/>
        </a:spcBef>
        <a:buFont typeface="Arial" pitchFamily="34" charset="0"/>
        <a:buChar char="–"/>
        <a:defRPr sz="1815" kern="1200">
          <a:solidFill>
            <a:schemeClr val="tx1"/>
          </a:solidFill>
          <a:latin typeface="+mn-lt"/>
          <a:ea typeface="+mn-ea"/>
          <a:cs typeface="+mn-cs"/>
        </a:defRPr>
      </a:lvl4pPr>
      <a:lvl5pPr marL="1867296" indent="-207477" algn="l" defTabSz="829909" rtl="0" eaLnBrk="1" latinLnBrk="0" hangingPunct="1">
        <a:spcBef>
          <a:spcPct val="20000"/>
        </a:spcBef>
        <a:buFont typeface="Arial" pitchFamily="34" charset="0"/>
        <a:buChar char="»"/>
        <a:defRPr sz="1815" kern="1200">
          <a:solidFill>
            <a:schemeClr val="tx1"/>
          </a:solidFill>
          <a:latin typeface="+mn-lt"/>
          <a:ea typeface="+mn-ea"/>
          <a:cs typeface="+mn-cs"/>
        </a:defRPr>
      </a:lvl5pPr>
      <a:lvl6pPr marL="2282251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6pPr>
      <a:lvl7pPr marL="2697206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7pPr>
      <a:lvl8pPr marL="3112160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8pPr>
      <a:lvl9pPr marL="3527115" indent="-207477" algn="l" defTabSz="829909" rtl="0" eaLnBrk="1" latinLnBrk="0" hangingPunct="1">
        <a:spcBef>
          <a:spcPct val="20000"/>
        </a:spcBef>
        <a:buFont typeface="Arial" pitchFamily="34" charset="0"/>
        <a:buChar char="•"/>
        <a:defRPr sz="18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1pPr>
      <a:lvl2pPr marL="414955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2pPr>
      <a:lvl3pPr marL="829909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3pPr>
      <a:lvl4pPr marL="1244864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4pPr>
      <a:lvl5pPr marL="1659819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5pPr>
      <a:lvl6pPr marL="2074774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6pPr>
      <a:lvl7pPr marL="2489728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7pPr>
      <a:lvl8pPr marL="2904683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8pPr>
      <a:lvl9pPr marL="3319638" algn="l" defTabSz="829909" rtl="0" eaLnBrk="1" latinLnBrk="0" hangingPunct="1">
        <a:defRPr sz="16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8194" y="3450833"/>
            <a:ext cx="6525300" cy="1007617"/>
            <a:chOff x="0" y="0"/>
            <a:chExt cx="2759777" cy="4261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59777" cy="426157"/>
            </a:xfrm>
            <a:custGeom>
              <a:avLst/>
              <a:gdLst/>
              <a:ahLst/>
              <a:cxnLst/>
              <a:rect l="l" t="t" r="r" b="b"/>
              <a:pathLst>
                <a:path w="2759777" h="426157">
                  <a:moveTo>
                    <a:pt x="25843" y="0"/>
                  </a:moveTo>
                  <a:lnTo>
                    <a:pt x="2733934" y="0"/>
                  </a:lnTo>
                  <a:cubicBezTo>
                    <a:pt x="2740788" y="0"/>
                    <a:pt x="2747361" y="2723"/>
                    <a:pt x="2752208" y="7569"/>
                  </a:cubicBezTo>
                  <a:cubicBezTo>
                    <a:pt x="2757054" y="12416"/>
                    <a:pt x="2759777" y="18989"/>
                    <a:pt x="2759777" y="25843"/>
                  </a:cubicBezTo>
                  <a:lnTo>
                    <a:pt x="2759777" y="400314"/>
                  </a:lnTo>
                  <a:cubicBezTo>
                    <a:pt x="2759777" y="414586"/>
                    <a:pt x="2748207" y="426157"/>
                    <a:pt x="2733934" y="426157"/>
                  </a:cubicBezTo>
                  <a:lnTo>
                    <a:pt x="25843" y="426157"/>
                  </a:lnTo>
                  <a:cubicBezTo>
                    <a:pt x="11570" y="426157"/>
                    <a:pt x="0" y="414586"/>
                    <a:pt x="0" y="400314"/>
                  </a:cubicBezTo>
                  <a:lnTo>
                    <a:pt x="0" y="25843"/>
                  </a:lnTo>
                  <a:cubicBezTo>
                    <a:pt x="0" y="11570"/>
                    <a:pt x="11570" y="0"/>
                    <a:pt x="2584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ja-JP" altLang="en-US" sz="15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759777" cy="588082"/>
            </a:xfrm>
            <a:prstGeom prst="rect">
              <a:avLst/>
            </a:prstGeom>
          </p:spPr>
          <p:txBody>
            <a:bodyPr lIns="43046" tIns="43046" rIns="43046" bIns="43046" rtlCol="0" anchor="ctr"/>
            <a:lstStyle/>
            <a:p>
              <a:pPr algn="ctr">
                <a:lnSpc>
                  <a:spcPts val="1774"/>
                </a:lnSpc>
              </a:pPr>
              <a:endParaRPr sz="15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9091" y="100533"/>
            <a:ext cx="6838909" cy="10351637"/>
          </a:xfrm>
          <a:custGeom>
            <a:avLst/>
            <a:gdLst/>
            <a:ahLst/>
            <a:cxnLst/>
            <a:rect l="l" t="t" r="r" b="b"/>
            <a:pathLst>
              <a:path w="11497779" h="11647234">
                <a:moveTo>
                  <a:pt x="0" y="0"/>
                </a:moveTo>
                <a:lnTo>
                  <a:pt x="11497779" y="0"/>
                </a:lnTo>
                <a:lnTo>
                  <a:pt x="11497779" y="11647234"/>
                </a:lnTo>
                <a:lnTo>
                  <a:pt x="0" y="116472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49" r="-649"/>
            </a:stretch>
          </a:blipFill>
        </p:spPr>
        <p:txBody>
          <a:bodyPr/>
          <a:lstStyle/>
          <a:p>
            <a:endParaRPr lang="ja-JP" altLang="en-US" sz="1500" dirty="0"/>
          </a:p>
        </p:txBody>
      </p:sp>
      <p:grpSp>
        <p:nvGrpSpPr>
          <p:cNvPr id="7" name="Group 7"/>
          <p:cNvGrpSpPr/>
          <p:nvPr/>
        </p:nvGrpSpPr>
        <p:grpSpPr>
          <a:xfrm>
            <a:off x="455245" y="336011"/>
            <a:ext cx="5684152" cy="4486686"/>
            <a:chOff x="0" y="0"/>
            <a:chExt cx="1011126" cy="79811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1126" cy="798115"/>
            </a:xfrm>
            <a:custGeom>
              <a:avLst/>
              <a:gdLst/>
              <a:ahLst/>
              <a:cxnLst/>
              <a:rect l="l" t="t" r="r" b="b"/>
              <a:pathLst>
                <a:path w="1011126" h="798115">
                  <a:moveTo>
                    <a:pt x="505563" y="0"/>
                  </a:moveTo>
                  <a:cubicBezTo>
                    <a:pt x="226348" y="0"/>
                    <a:pt x="0" y="178664"/>
                    <a:pt x="0" y="399057"/>
                  </a:cubicBezTo>
                  <a:cubicBezTo>
                    <a:pt x="0" y="619451"/>
                    <a:pt x="226348" y="798115"/>
                    <a:pt x="505563" y="798115"/>
                  </a:cubicBezTo>
                  <a:cubicBezTo>
                    <a:pt x="784778" y="798115"/>
                    <a:pt x="1011126" y="619451"/>
                    <a:pt x="1011126" y="399057"/>
                  </a:cubicBezTo>
                  <a:cubicBezTo>
                    <a:pt x="1011126" y="178664"/>
                    <a:pt x="784778" y="0"/>
                    <a:pt x="50556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ja-JP" altLang="en-US" sz="15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0996" y="269566"/>
              <a:ext cx="821540" cy="59414"/>
            </a:xfrm>
            <a:prstGeom prst="rect">
              <a:avLst/>
            </a:prstGeom>
          </p:spPr>
          <p:txBody>
            <a:bodyPr lIns="46104" tIns="46104" rIns="46104" bIns="46104" rtlCol="0" anchor="ctr"/>
            <a:lstStyle/>
            <a:p>
              <a:pPr algn="ctr">
                <a:lnSpc>
                  <a:spcPts val="7487"/>
                </a:lnSpc>
              </a:pPr>
              <a:r>
                <a:rPr lang="en-US" sz="4000" b="1" spc="349" dirty="0">
                  <a:solidFill>
                    <a:srgbClr val="592C21"/>
                  </a:solidFill>
                  <a:latin typeface="学参丸ゴ Medium"/>
                  <a:ea typeface="学参丸ゴ Medium"/>
                  <a:cs typeface="学参丸ゴ Medium"/>
                  <a:sym typeface="学参丸ゴ Medium"/>
                </a:rPr>
                <a:t>&amp;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38748" y="1149290"/>
            <a:ext cx="5380504" cy="34624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2657"/>
              </a:lnSpc>
            </a:pPr>
            <a:r>
              <a:rPr lang="en-US" sz="2630" b="1" spc="358" dirty="0" err="1">
                <a:solidFill>
                  <a:srgbClr val="592D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アドバンス助産師育成研修会</a:t>
            </a:r>
            <a:endParaRPr lang="en-US" sz="2630" b="1" spc="358" dirty="0">
              <a:solidFill>
                <a:srgbClr val="592D21"/>
              </a:solidFill>
              <a:latin typeface="学参丸ゴ Medium"/>
              <a:ea typeface="学参丸ゴ Medium"/>
              <a:cs typeface="学参丸ゴ Medium"/>
              <a:sym typeface="学参丸ゴ Medium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5004680" y="1474902"/>
            <a:ext cx="321996" cy="310873"/>
          </a:xfrm>
          <a:custGeom>
            <a:avLst/>
            <a:gdLst/>
            <a:ahLst/>
            <a:cxnLst/>
            <a:rect l="l" t="t" r="r" b="b"/>
            <a:pathLst>
              <a:path w="354792" h="342536">
                <a:moveTo>
                  <a:pt x="0" y="0"/>
                </a:moveTo>
                <a:lnTo>
                  <a:pt x="354792" y="0"/>
                </a:lnTo>
                <a:lnTo>
                  <a:pt x="354792" y="342536"/>
                </a:lnTo>
                <a:lnTo>
                  <a:pt x="0" y="3425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 sz="1500"/>
          </a:p>
        </p:txBody>
      </p:sp>
      <p:sp>
        <p:nvSpPr>
          <p:cNvPr id="12" name="Freeform 12"/>
          <p:cNvSpPr/>
          <p:nvPr/>
        </p:nvSpPr>
        <p:spPr>
          <a:xfrm>
            <a:off x="207075" y="265432"/>
            <a:ext cx="1672834" cy="922228"/>
          </a:xfrm>
          <a:custGeom>
            <a:avLst/>
            <a:gdLst/>
            <a:ahLst/>
            <a:cxnLst/>
            <a:rect l="l" t="t" r="r" b="b"/>
            <a:pathLst>
              <a:path w="1843215" h="1016159">
                <a:moveTo>
                  <a:pt x="0" y="0"/>
                </a:moveTo>
                <a:lnTo>
                  <a:pt x="1843215" y="0"/>
                </a:lnTo>
                <a:lnTo>
                  <a:pt x="1843215" y="1016159"/>
                </a:lnTo>
                <a:lnTo>
                  <a:pt x="0" y="10161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 sz="1500"/>
          </a:p>
        </p:txBody>
      </p:sp>
      <p:sp>
        <p:nvSpPr>
          <p:cNvPr id="13" name="Freeform 13"/>
          <p:cNvSpPr/>
          <p:nvPr/>
        </p:nvSpPr>
        <p:spPr>
          <a:xfrm flipH="1">
            <a:off x="5097042" y="8453635"/>
            <a:ext cx="381006" cy="367843"/>
          </a:xfrm>
          <a:custGeom>
            <a:avLst/>
            <a:gdLst/>
            <a:ahLst/>
            <a:cxnLst/>
            <a:rect l="l" t="t" r="r" b="b"/>
            <a:pathLst>
              <a:path w="419812" h="405309">
                <a:moveTo>
                  <a:pt x="419812" y="0"/>
                </a:moveTo>
                <a:lnTo>
                  <a:pt x="0" y="0"/>
                </a:lnTo>
                <a:lnTo>
                  <a:pt x="0" y="405309"/>
                </a:lnTo>
                <a:lnTo>
                  <a:pt x="419812" y="405309"/>
                </a:lnTo>
                <a:lnTo>
                  <a:pt x="41981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 sz="1500"/>
          </a:p>
        </p:txBody>
      </p:sp>
      <p:grpSp>
        <p:nvGrpSpPr>
          <p:cNvPr id="14" name="Group 14"/>
          <p:cNvGrpSpPr/>
          <p:nvPr/>
        </p:nvGrpSpPr>
        <p:grpSpPr>
          <a:xfrm>
            <a:off x="4229696" y="-335081"/>
            <a:ext cx="2935799" cy="2194887"/>
            <a:chOff x="15098" y="0"/>
            <a:chExt cx="4313089" cy="3224587"/>
          </a:xfrm>
        </p:grpSpPr>
        <p:sp>
          <p:nvSpPr>
            <p:cNvPr id="15" name="Freeform 15"/>
            <p:cNvSpPr/>
            <p:nvPr/>
          </p:nvSpPr>
          <p:spPr>
            <a:xfrm>
              <a:off x="515395" y="0"/>
              <a:ext cx="3797693" cy="3224587"/>
            </a:xfrm>
            <a:custGeom>
              <a:avLst/>
              <a:gdLst/>
              <a:ahLst/>
              <a:cxnLst/>
              <a:rect l="l" t="t" r="r" b="b"/>
              <a:pathLst>
                <a:path w="3797693" h="3224587">
                  <a:moveTo>
                    <a:pt x="0" y="0"/>
                  </a:moveTo>
                  <a:lnTo>
                    <a:pt x="3797694" y="0"/>
                  </a:lnTo>
                  <a:lnTo>
                    <a:pt x="3797694" y="3224587"/>
                  </a:lnTo>
                  <a:lnTo>
                    <a:pt x="0" y="32245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ja-JP" altLang="en-US" sz="150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098" y="723170"/>
              <a:ext cx="4313089" cy="10996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0"/>
                </a:lnSpc>
              </a:pPr>
              <a:r>
                <a:rPr lang="en-US" sz="2040" b="1" spc="142" dirty="0" err="1">
                  <a:solidFill>
                    <a:srgbClr val="E83121"/>
                  </a:solidFill>
                  <a:latin typeface="学参丸ゴ Bold"/>
                  <a:ea typeface="学参丸ゴ Bold"/>
                  <a:cs typeface="学参丸ゴ Bold"/>
                  <a:sym typeface="学参丸ゴ Bold"/>
                </a:rPr>
                <a:t>無料</a:t>
              </a:r>
              <a:endParaRPr lang="en-US" sz="2040" b="1" spc="142" dirty="0">
                <a:solidFill>
                  <a:srgbClr val="E83121"/>
                </a:solidFill>
                <a:latin typeface="学参丸ゴ Bold"/>
                <a:ea typeface="学参丸ゴ Bold"/>
                <a:cs typeface="学参丸ゴ Bold"/>
                <a:sym typeface="学参丸ゴ Bold"/>
              </a:endParaRPr>
            </a:p>
            <a:p>
              <a:pPr algn="ctr">
                <a:lnSpc>
                  <a:spcPts val="3060"/>
                </a:lnSpc>
              </a:pPr>
              <a:r>
                <a:rPr lang="en-US" sz="2040" b="1" spc="142" dirty="0">
                  <a:solidFill>
                    <a:srgbClr val="E83121"/>
                  </a:solidFill>
                  <a:latin typeface="学参丸ゴ Bold"/>
                  <a:ea typeface="学参丸ゴ Bold"/>
                  <a:cs typeface="学参丸ゴ Bold"/>
                  <a:sym typeface="学参丸ゴ Bold"/>
                </a:rPr>
                <a:t>（</a:t>
              </a:r>
              <a:r>
                <a:rPr lang="en-US" sz="2040" b="1" spc="142" dirty="0" err="1">
                  <a:solidFill>
                    <a:srgbClr val="E83121"/>
                  </a:solidFill>
                  <a:latin typeface="学参丸ゴ Bold"/>
                  <a:ea typeface="学参丸ゴ Bold"/>
                  <a:cs typeface="学参丸ゴ Bold"/>
                  <a:sym typeface="学参丸ゴ Bold"/>
                </a:rPr>
                <a:t>高知県受託研修</a:t>
              </a:r>
              <a:r>
                <a:rPr lang="en-US" sz="2040" b="1" spc="142" dirty="0">
                  <a:solidFill>
                    <a:srgbClr val="E83121"/>
                  </a:solidFill>
                  <a:latin typeface="学参丸ゴ Bold"/>
                  <a:ea typeface="学参丸ゴ Bold"/>
                  <a:cs typeface="学参丸ゴ Bold"/>
                  <a:sym typeface="学参丸ゴ Bold"/>
                </a:rPr>
                <a:t>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1941" y="3133546"/>
            <a:ext cx="6602446" cy="1548248"/>
            <a:chOff x="0" y="0"/>
            <a:chExt cx="2759777" cy="64715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759777" cy="647157"/>
            </a:xfrm>
            <a:custGeom>
              <a:avLst/>
              <a:gdLst/>
              <a:ahLst/>
              <a:cxnLst/>
              <a:rect l="l" t="t" r="r" b="b"/>
              <a:pathLst>
                <a:path w="2759777" h="647157">
                  <a:moveTo>
                    <a:pt x="25541" y="0"/>
                  </a:moveTo>
                  <a:lnTo>
                    <a:pt x="2734236" y="0"/>
                  </a:lnTo>
                  <a:cubicBezTo>
                    <a:pt x="2741010" y="0"/>
                    <a:pt x="2747506" y="2691"/>
                    <a:pt x="2752296" y="7481"/>
                  </a:cubicBezTo>
                  <a:cubicBezTo>
                    <a:pt x="2757086" y="12270"/>
                    <a:pt x="2759777" y="18767"/>
                    <a:pt x="2759777" y="25541"/>
                  </a:cubicBezTo>
                  <a:lnTo>
                    <a:pt x="2759777" y="621616"/>
                  </a:lnTo>
                  <a:cubicBezTo>
                    <a:pt x="2759777" y="628390"/>
                    <a:pt x="2757086" y="634886"/>
                    <a:pt x="2752296" y="639676"/>
                  </a:cubicBezTo>
                  <a:cubicBezTo>
                    <a:pt x="2747506" y="644466"/>
                    <a:pt x="2741010" y="647157"/>
                    <a:pt x="2734236" y="647157"/>
                  </a:cubicBezTo>
                  <a:lnTo>
                    <a:pt x="25541" y="647157"/>
                  </a:lnTo>
                  <a:cubicBezTo>
                    <a:pt x="18767" y="647157"/>
                    <a:pt x="12270" y="644466"/>
                    <a:pt x="7481" y="639676"/>
                  </a:cubicBezTo>
                  <a:cubicBezTo>
                    <a:pt x="2691" y="634886"/>
                    <a:pt x="0" y="628390"/>
                    <a:pt x="0" y="621616"/>
                  </a:cubicBezTo>
                  <a:lnTo>
                    <a:pt x="0" y="25541"/>
                  </a:lnTo>
                  <a:cubicBezTo>
                    <a:pt x="0" y="18767"/>
                    <a:pt x="2691" y="12270"/>
                    <a:pt x="7481" y="7481"/>
                  </a:cubicBezTo>
                  <a:cubicBezTo>
                    <a:pt x="12270" y="2691"/>
                    <a:pt x="18767" y="0"/>
                    <a:pt x="25541" y="0"/>
                  </a:cubicBezTo>
                  <a:close/>
                </a:path>
              </a:pathLst>
            </a:custGeom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ja-JP" altLang="en-US" sz="15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61925"/>
              <a:ext cx="2759777" cy="809082"/>
            </a:xfrm>
            <a:prstGeom prst="rect">
              <a:avLst/>
            </a:prstGeom>
          </p:spPr>
          <p:txBody>
            <a:bodyPr lIns="43555" tIns="43555" rIns="43555" bIns="43555" rtlCol="0" anchor="ctr"/>
            <a:lstStyle/>
            <a:p>
              <a:pPr algn="ctr">
                <a:lnSpc>
                  <a:spcPts val="1775"/>
                </a:lnSpc>
              </a:pPr>
              <a:endParaRPr sz="150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830215" y="2453566"/>
            <a:ext cx="3197569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8"/>
              </a:lnSpc>
            </a:pPr>
            <a:r>
              <a:rPr lang="en-US" sz="2632" b="1" spc="358" dirty="0" err="1">
                <a:solidFill>
                  <a:srgbClr val="592D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助産師交流会</a:t>
            </a:r>
            <a:endParaRPr lang="en-US" sz="2632" b="1" spc="358" dirty="0">
              <a:solidFill>
                <a:srgbClr val="592D21"/>
              </a:solidFill>
              <a:latin typeface="学参丸ゴ Medium"/>
              <a:ea typeface="学参丸ゴ Medium"/>
              <a:cs typeface="学参丸ゴ Medium"/>
              <a:sym typeface="学参丸ゴ Medium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5428924" y="2106879"/>
            <a:ext cx="1255428" cy="1911402"/>
          </a:xfrm>
          <a:custGeom>
            <a:avLst/>
            <a:gdLst/>
            <a:ahLst/>
            <a:cxnLst/>
            <a:rect l="l" t="t" r="r" b="b"/>
            <a:pathLst>
              <a:path w="1732424" h="2232273">
                <a:moveTo>
                  <a:pt x="0" y="0"/>
                </a:moveTo>
                <a:lnTo>
                  <a:pt x="1732424" y="0"/>
                </a:lnTo>
                <a:lnTo>
                  <a:pt x="1732424" y="2232272"/>
                </a:lnTo>
                <a:lnTo>
                  <a:pt x="0" y="22322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9824" r="-103009" b="-10240"/>
            </a:stretch>
          </a:blipFill>
        </p:spPr>
        <p:txBody>
          <a:bodyPr/>
          <a:lstStyle/>
          <a:p>
            <a:endParaRPr lang="ja-JP" altLang="en-US" sz="1500"/>
          </a:p>
        </p:txBody>
      </p:sp>
      <p:sp>
        <p:nvSpPr>
          <p:cNvPr id="22" name="TextBox 22"/>
          <p:cNvSpPr txBox="1"/>
          <p:nvPr/>
        </p:nvSpPr>
        <p:spPr>
          <a:xfrm>
            <a:off x="4990925" y="2356280"/>
            <a:ext cx="1766957" cy="815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50"/>
              </a:lnSpc>
            </a:pPr>
            <a:r>
              <a:rPr lang="en-US" sz="1536" b="1" dirty="0" err="1">
                <a:solidFill>
                  <a:srgbClr val="F8931C"/>
                </a:solidFill>
                <a:latin typeface="学参丸ゴ Bold"/>
                <a:ea typeface="学参丸ゴ Bold"/>
                <a:cs typeface="学参丸ゴ Bold"/>
                <a:sym typeface="学参丸ゴ Bold"/>
              </a:rPr>
              <a:t>看護管理者の方</a:t>
            </a:r>
            <a:r>
              <a:rPr lang="en-US" sz="1536" b="1" dirty="0">
                <a:solidFill>
                  <a:srgbClr val="F8931C"/>
                </a:solidFill>
                <a:latin typeface="学参丸ゴ Bold"/>
                <a:ea typeface="学参丸ゴ Bold"/>
                <a:cs typeface="学参丸ゴ Bold"/>
                <a:sym typeface="学参丸ゴ Bold"/>
              </a:rPr>
              <a:t>々</a:t>
            </a:r>
          </a:p>
          <a:p>
            <a:pPr algn="ctr">
              <a:lnSpc>
                <a:spcPts val="2150"/>
              </a:lnSpc>
            </a:pPr>
            <a:r>
              <a:rPr lang="en-US" sz="1536" b="1" dirty="0" err="1">
                <a:solidFill>
                  <a:srgbClr val="F8931C"/>
                </a:solidFill>
                <a:latin typeface="学参丸ゴ Bold"/>
                <a:ea typeface="学参丸ゴ Bold"/>
                <a:cs typeface="学参丸ゴ Bold"/>
                <a:sym typeface="学参丸ゴ Bold"/>
              </a:rPr>
              <a:t>保健師の方</a:t>
            </a:r>
            <a:r>
              <a:rPr lang="en-US" sz="1536" b="1" dirty="0">
                <a:solidFill>
                  <a:srgbClr val="F8931C"/>
                </a:solidFill>
                <a:latin typeface="学参丸ゴ Bold"/>
                <a:ea typeface="学参丸ゴ Bold"/>
                <a:cs typeface="学参丸ゴ Bold"/>
                <a:sym typeface="学参丸ゴ Bold"/>
              </a:rPr>
              <a:t>々</a:t>
            </a:r>
            <a:r>
              <a:rPr lang="ja-JP" altLang="en-US" sz="1536" b="1" dirty="0">
                <a:solidFill>
                  <a:srgbClr val="F8931C"/>
                </a:solidFill>
                <a:latin typeface="学参丸ゴ Bold"/>
                <a:ea typeface="学参丸ゴ Bold"/>
                <a:cs typeface="学参丸ゴ Bold"/>
                <a:sym typeface="学参丸ゴ Bold"/>
              </a:rPr>
              <a:t>も</a:t>
            </a:r>
            <a:r>
              <a:rPr lang="en-US" sz="1536" b="1" dirty="0">
                <a:solidFill>
                  <a:srgbClr val="F8931C"/>
                </a:solidFill>
                <a:latin typeface="学参丸ゴ Bold"/>
                <a:ea typeface="学参丸ゴ Bold"/>
                <a:cs typeface="学参丸ゴ Bold"/>
                <a:sym typeface="学参丸ゴ Bold"/>
              </a:rPr>
              <a:t> </a:t>
            </a:r>
          </a:p>
          <a:p>
            <a:pPr algn="ctr">
              <a:lnSpc>
                <a:spcPts val="2150"/>
              </a:lnSpc>
            </a:pPr>
            <a:r>
              <a:rPr lang="ja-JP" altLang="en-US" sz="1536" b="1" dirty="0">
                <a:solidFill>
                  <a:srgbClr val="F8931C"/>
                </a:solidFill>
                <a:latin typeface="学参丸ゴ Bold"/>
                <a:ea typeface="学参丸ゴ Bold"/>
                <a:cs typeface="学参丸ゴ Bold"/>
                <a:sym typeface="学参丸ゴ Bold"/>
              </a:rPr>
              <a:t>是非ご参加ください</a:t>
            </a:r>
            <a:endParaRPr lang="en-US" sz="1536" b="1" dirty="0">
              <a:solidFill>
                <a:srgbClr val="F8931C"/>
              </a:solidFill>
              <a:latin typeface="学参丸ゴ Bold"/>
              <a:ea typeface="学参丸ゴ Bold"/>
              <a:cs typeface="学参丸ゴ Bold"/>
              <a:sym typeface="学参丸ゴ Bold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-61022" y="1883070"/>
            <a:ext cx="2144446" cy="1490853"/>
          </a:xfrm>
          <a:custGeom>
            <a:avLst/>
            <a:gdLst/>
            <a:ahLst/>
            <a:cxnLst/>
            <a:rect l="l" t="t" r="r" b="b"/>
            <a:pathLst>
              <a:path w="2060879" h="1475246">
                <a:moveTo>
                  <a:pt x="0" y="0"/>
                </a:moveTo>
                <a:lnTo>
                  <a:pt x="2060880" y="0"/>
                </a:lnTo>
                <a:lnTo>
                  <a:pt x="2060880" y="1475245"/>
                </a:lnTo>
                <a:lnTo>
                  <a:pt x="0" y="14752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ja-JP" altLang="en-US" sz="1500"/>
          </a:p>
        </p:txBody>
      </p:sp>
      <p:sp>
        <p:nvSpPr>
          <p:cNvPr id="24" name="Freeform 24"/>
          <p:cNvSpPr/>
          <p:nvPr/>
        </p:nvSpPr>
        <p:spPr>
          <a:xfrm rot="-3414514" flipV="1">
            <a:off x="5033672" y="1621661"/>
            <a:ext cx="1885112" cy="2179639"/>
          </a:xfrm>
          <a:custGeom>
            <a:avLst/>
            <a:gdLst/>
            <a:ahLst/>
            <a:cxnLst/>
            <a:rect l="l" t="t" r="r" b="b"/>
            <a:pathLst>
              <a:path w="2929330" h="2371983">
                <a:moveTo>
                  <a:pt x="0" y="2246145"/>
                </a:moveTo>
                <a:lnTo>
                  <a:pt x="2829434" y="2371983"/>
                </a:lnTo>
                <a:lnTo>
                  <a:pt x="2929331" y="125838"/>
                </a:lnTo>
                <a:lnTo>
                  <a:pt x="99897" y="0"/>
                </a:lnTo>
                <a:lnTo>
                  <a:pt x="0" y="2246145"/>
                </a:lnTo>
                <a:close/>
              </a:path>
            </a:pathLst>
          </a:custGeom>
          <a:blipFill>
            <a:blip r:embed="rId8">
              <a:alphaModFix amt="38000"/>
            </a:blip>
            <a:stretch>
              <a:fillRect l="-11956" t="-3114" r="-31" b="-6835"/>
            </a:stretch>
          </a:blipFill>
        </p:spPr>
        <p:txBody>
          <a:bodyPr/>
          <a:lstStyle/>
          <a:p>
            <a:endParaRPr lang="ja-JP" altLang="en-US" sz="1500" dirty="0"/>
          </a:p>
        </p:txBody>
      </p:sp>
      <p:sp>
        <p:nvSpPr>
          <p:cNvPr id="28" name="Freeform 28"/>
          <p:cNvSpPr/>
          <p:nvPr/>
        </p:nvSpPr>
        <p:spPr>
          <a:xfrm>
            <a:off x="686118" y="5693779"/>
            <a:ext cx="5685868" cy="634862"/>
          </a:xfrm>
          <a:custGeom>
            <a:avLst/>
            <a:gdLst/>
            <a:ahLst/>
            <a:cxnLst/>
            <a:rect l="l" t="t" r="r" b="b"/>
            <a:pathLst>
              <a:path w="6226165" h="739052">
                <a:moveTo>
                  <a:pt x="29014" y="0"/>
                </a:moveTo>
                <a:lnTo>
                  <a:pt x="6197150" y="0"/>
                </a:lnTo>
                <a:cubicBezTo>
                  <a:pt x="6213175" y="0"/>
                  <a:pt x="6226165" y="12990"/>
                  <a:pt x="6226165" y="29014"/>
                </a:cubicBezTo>
                <a:lnTo>
                  <a:pt x="6226165" y="710038"/>
                </a:lnTo>
                <a:cubicBezTo>
                  <a:pt x="6226165" y="726062"/>
                  <a:pt x="6213175" y="739052"/>
                  <a:pt x="6197150" y="739052"/>
                </a:cubicBezTo>
                <a:lnTo>
                  <a:pt x="29014" y="739052"/>
                </a:lnTo>
                <a:cubicBezTo>
                  <a:pt x="12990" y="739052"/>
                  <a:pt x="0" y="726062"/>
                  <a:pt x="0" y="710038"/>
                </a:cubicBezTo>
                <a:lnTo>
                  <a:pt x="0" y="29014"/>
                </a:lnTo>
                <a:cubicBezTo>
                  <a:pt x="0" y="12990"/>
                  <a:pt x="12990" y="0"/>
                  <a:pt x="29014" y="0"/>
                </a:cubicBezTo>
                <a:close/>
              </a:path>
            </a:pathLst>
          </a:custGeom>
          <a:solidFill>
            <a:srgbClr val="FFFFFF"/>
          </a:solidFill>
          <a:ln cap="rnd">
            <a:noFill/>
            <a:prstDash val="solid"/>
            <a:round/>
          </a:ln>
        </p:spPr>
        <p:txBody>
          <a:bodyPr/>
          <a:lstStyle/>
          <a:p>
            <a:endParaRPr lang="ja-JP" altLang="en-US" sz="1500">
              <a:solidFill>
                <a:srgbClr val="592C21"/>
              </a:solidFill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592366" y="5554682"/>
            <a:ext cx="5811966" cy="773959"/>
          </a:xfrm>
          <a:prstGeom prst="rect">
            <a:avLst/>
          </a:prstGeom>
        </p:spPr>
        <p:txBody>
          <a:bodyPr lIns="16994" tIns="16994" rIns="16994" bIns="16994" rtlCol="0" anchor="ctr"/>
          <a:lstStyle/>
          <a:p>
            <a:pPr algn="ctr">
              <a:lnSpc>
                <a:spcPts val="1774"/>
              </a:lnSpc>
            </a:pPr>
            <a:endParaRPr sz="1500">
              <a:solidFill>
                <a:srgbClr val="592C21"/>
              </a:solidFill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1263145" y="3982181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323448" h="411798">
                <a:moveTo>
                  <a:pt x="0" y="0"/>
                </a:moveTo>
                <a:lnTo>
                  <a:pt x="323449" y="0"/>
                </a:lnTo>
                <a:lnTo>
                  <a:pt x="323449" y="411798"/>
                </a:lnTo>
                <a:lnTo>
                  <a:pt x="0" y="4117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 sz="1500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21AF89CD-AB09-D976-38CB-70A03FA824A9}"/>
              </a:ext>
            </a:extLst>
          </p:cNvPr>
          <p:cNvGrpSpPr/>
          <p:nvPr/>
        </p:nvGrpSpPr>
        <p:grpSpPr>
          <a:xfrm>
            <a:off x="2454569" y="5786369"/>
            <a:ext cx="3487862" cy="449681"/>
            <a:chOff x="2122596" y="5864143"/>
            <a:chExt cx="3487862" cy="493760"/>
          </a:xfrm>
        </p:grpSpPr>
        <p:sp>
          <p:nvSpPr>
            <p:cNvPr id="31" name="TextBox 31"/>
            <p:cNvSpPr txBox="1"/>
            <p:nvPr/>
          </p:nvSpPr>
          <p:spPr>
            <a:xfrm>
              <a:off x="2122596" y="5864143"/>
              <a:ext cx="2617326" cy="179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350"/>
                </a:lnSpc>
              </a:pPr>
              <a:r>
                <a:rPr lang="en-US" sz="1600" b="1" spc="199" dirty="0" err="1">
                  <a:solidFill>
                    <a:srgbClr val="592C21"/>
                  </a:solidFill>
                  <a:latin typeface="学参丸ゴ Medium"/>
                  <a:ea typeface="学参丸ゴ Medium"/>
                  <a:cs typeface="学参丸ゴ Medium"/>
                  <a:sym typeface="学参丸ゴ Medium"/>
                </a:rPr>
                <a:t>高知医療センタ</a:t>
              </a:r>
              <a:r>
                <a:rPr lang="en-US" sz="1600" b="1" spc="199" dirty="0">
                  <a:solidFill>
                    <a:srgbClr val="592C21"/>
                  </a:solidFill>
                  <a:latin typeface="学参丸ゴ Medium"/>
                  <a:ea typeface="学参丸ゴ Medium"/>
                  <a:cs typeface="学参丸ゴ Medium"/>
                  <a:sym typeface="学参丸ゴ Medium"/>
                </a:rPr>
                <a:t>ー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567070" y="6178367"/>
              <a:ext cx="3043388" cy="1795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350"/>
                </a:lnSpc>
              </a:pPr>
              <a:r>
                <a:rPr lang="en-US" sz="1600" b="1" spc="199" dirty="0" err="1">
                  <a:solidFill>
                    <a:srgbClr val="592C21"/>
                  </a:solidFill>
                  <a:latin typeface="学参丸ゴ Medium"/>
                  <a:ea typeface="学参丸ゴ Medium"/>
                  <a:cs typeface="学参丸ゴ Medium"/>
                  <a:sym typeface="学参丸ゴ Medium"/>
                </a:rPr>
                <a:t>産科長</a:t>
              </a:r>
              <a:r>
                <a:rPr lang="en-US" sz="1600" b="1" spc="199" dirty="0">
                  <a:solidFill>
                    <a:srgbClr val="592C21"/>
                  </a:solidFill>
                  <a:latin typeface="学参丸ゴ Medium"/>
                  <a:ea typeface="学参丸ゴ Medium"/>
                  <a:cs typeface="学参丸ゴ Medium"/>
                  <a:sym typeface="学参丸ゴ Medium"/>
                </a:rPr>
                <a:t>　</a:t>
              </a:r>
              <a:r>
                <a:rPr lang="en-US" sz="1600" b="1" spc="199" dirty="0" err="1">
                  <a:solidFill>
                    <a:srgbClr val="592C21"/>
                  </a:solidFill>
                  <a:latin typeface="学参丸ゴ Medium"/>
                  <a:ea typeface="学参丸ゴ Medium"/>
                  <a:cs typeface="学参丸ゴ Medium"/>
                  <a:sym typeface="学参丸ゴ Medium"/>
                </a:rPr>
                <a:t>渡邊</a:t>
              </a:r>
              <a:r>
                <a:rPr lang="en-US" sz="1600" b="1" spc="199" dirty="0">
                  <a:solidFill>
                    <a:srgbClr val="592C21"/>
                  </a:solidFill>
                  <a:latin typeface="学参丸ゴ Medium"/>
                  <a:ea typeface="学参丸ゴ Medium"/>
                  <a:cs typeface="学参丸ゴ Medium"/>
                  <a:sym typeface="学参丸ゴ Medium"/>
                </a:rPr>
                <a:t>　</a:t>
              </a:r>
              <a:r>
                <a:rPr lang="en-US" sz="1600" b="1" spc="199" dirty="0" err="1">
                  <a:solidFill>
                    <a:srgbClr val="592C21"/>
                  </a:solidFill>
                  <a:latin typeface="学参丸ゴ Medium"/>
                  <a:ea typeface="学参丸ゴ Medium"/>
                  <a:cs typeface="学参丸ゴ Medium"/>
                  <a:sym typeface="学参丸ゴ Medium"/>
                </a:rPr>
                <a:t>理史氏</a:t>
              </a:r>
              <a:endParaRPr lang="en-US" sz="1600" b="1" spc="199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endParaRPr>
            </a:p>
          </p:txBody>
        </p:sp>
      </p:grpSp>
      <p:sp>
        <p:nvSpPr>
          <p:cNvPr id="36" name="TextBox 36"/>
          <p:cNvSpPr txBox="1"/>
          <p:nvPr/>
        </p:nvSpPr>
        <p:spPr>
          <a:xfrm rot="-643885">
            <a:off x="667364" y="461271"/>
            <a:ext cx="2606034" cy="277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78"/>
              </a:lnSpc>
            </a:pPr>
            <a:r>
              <a:rPr lang="en-US" sz="1586" spc="162" dirty="0" err="1">
                <a:solidFill>
                  <a:srgbClr val="793C2B"/>
                </a:solidFill>
                <a:latin typeface="ステッキ"/>
                <a:ea typeface="ステッキ"/>
                <a:cs typeface="ステッキ"/>
                <a:sym typeface="ステッキ"/>
              </a:rPr>
              <a:t>みんなで学ぼう助産の事</a:t>
            </a:r>
            <a:endParaRPr lang="en-US" sz="1586" spc="162" dirty="0">
              <a:solidFill>
                <a:srgbClr val="793C2B"/>
              </a:solidFill>
              <a:latin typeface="ステッキ"/>
              <a:ea typeface="ステッキ"/>
              <a:cs typeface="ステッキ"/>
              <a:sym typeface="ステッキ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822032" y="700761"/>
            <a:ext cx="2950578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2"/>
              </a:lnSpc>
            </a:pPr>
            <a:r>
              <a:rPr lang="en-US" sz="2359" b="1" spc="179">
                <a:solidFill>
                  <a:srgbClr val="592D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高知県看護協会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741130" y="8980109"/>
            <a:ext cx="2321478" cy="447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06"/>
              </a:lnSpc>
            </a:pPr>
            <a:r>
              <a:rPr lang="en-US" sz="1271" b="1" spc="89" dirty="0" err="1">
                <a:solidFill>
                  <a:srgbClr val="E83121"/>
                </a:solidFill>
                <a:latin typeface="学参丸ゴ Bold"/>
                <a:ea typeface="学参丸ゴ Bold"/>
                <a:cs typeface="学参丸ゴ Bold"/>
                <a:sym typeface="学参丸ゴ Bold"/>
              </a:rPr>
              <a:t>高知県看護協会</a:t>
            </a:r>
            <a:r>
              <a:rPr lang="en-US" sz="1271" b="1" spc="89" dirty="0">
                <a:solidFill>
                  <a:srgbClr val="E83121"/>
                </a:solidFill>
                <a:latin typeface="学参丸ゴ Bold"/>
                <a:ea typeface="学参丸ゴ Bold"/>
                <a:cs typeface="学参丸ゴ Bold"/>
                <a:sym typeface="学参丸ゴ Bold"/>
              </a:rPr>
              <a:t>　</a:t>
            </a:r>
          </a:p>
          <a:p>
            <a:pPr algn="ctr">
              <a:lnSpc>
                <a:spcPts val="1770"/>
              </a:lnSpc>
            </a:pPr>
            <a:r>
              <a:rPr lang="en-US" sz="1180" b="1" spc="83" dirty="0" err="1">
                <a:solidFill>
                  <a:srgbClr val="E83121"/>
                </a:solidFill>
                <a:latin typeface="学参丸ゴ Bold"/>
                <a:ea typeface="学参丸ゴ Bold"/>
                <a:cs typeface="学参丸ゴ Bold"/>
                <a:sym typeface="学参丸ゴ Bold"/>
              </a:rPr>
              <a:t>Kangonotoより申込</a:t>
            </a:r>
            <a:endParaRPr lang="en-US" sz="1180" b="1" spc="83" dirty="0">
              <a:solidFill>
                <a:srgbClr val="E83121"/>
              </a:solidFill>
              <a:latin typeface="学参丸ゴ Bold"/>
              <a:ea typeface="学参丸ゴ Bold"/>
              <a:cs typeface="学参丸ゴ Bold"/>
              <a:sym typeface="学参丸ゴ Bold"/>
            </a:endParaRPr>
          </a:p>
        </p:txBody>
      </p:sp>
      <p:sp>
        <p:nvSpPr>
          <p:cNvPr id="40" name="Freeform 40"/>
          <p:cNvSpPr/>
          <p:nvPr/>
        </p:nvSpPr>
        <p:spPr>
          <a:xfrm>
            <a:off x="385758" y="6428524"/>
            <a:ext cx="6228210" cy="1104317"/>
          </a:xfrm>
          <a:custGeom>
            <a:avLst/>
            <a:gdLst/>
            <a:ahLst/>
            <a:cxnLst/>
            <a:rect l="l" t="t" r="r" b="b"/>
            <a:pathLst>
              <a:path w="9150086" h="1596389">
                <a:moveTo>
                  <a:pt x="0" y="0"/>
                </a:moveTo>
                <a:lnTo>
                  <a:pt x="9150086" y="0"/>
                </a:lnTo>
                <a:lnTo>
                  <a:pt x="9150086" y="1596389"/>
                </a:lnTo>
                <a:lnTo>
                  <a:pt x="0" y="15963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/>
          <a:p>
            <a:endParaRPr lang="ja-JP" altLang="en-US" sz="2000">
              <a:solidFill>
                <a:srgbClr val="592C21"/>
              </a:solidFill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154238" y="6849152"/>
            <a:ext cx="4583111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000" b="1" spc="270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        </a:t>
            </a:r>
            <a:r>
              <a:rPr lang="en-US" sz="1600" b="1" spc="270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父親支援について語ろう</a:t>
            </a:r>
            <a:r>
              <a:rPr lang="en-US" sz="1600" b="1" spc="270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　</a:t>
            </a:r>
          </a:p>
          <a:p>
            <a:r>
              <a:rPr lang="en-US" sz="1600" b="1" spc="270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　　　～</a:t>
            </a:r>
            <a:r>
              <a:rPr lang="en-US" sz="1600" b="1" spc="270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助産師がつなぐ家族形成支援</a:t>
            </a:r>
            <a:r>
              <a:rPr lang="en-US" sz="1600" b="1" spc="270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～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88134" y="6553335"/>
            <a:ext cx="3461262" cy="2693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lIns="0" tIns="0" rIns="0" bIns="0" rtlCol="0" anchor="ctr">
            <a:spAutoFit/>
          </a:bodyPr>
          <a:lstStyle/>
          <a:p>
            <a:pPr>
              <a:lnSpc>
                <a:spcPts val="2107"/>
              </a:lnSpc>
            </a:pPr>
            <a:r>
              <a:rPr lang="en-US" sz="2000" b="1" spc="310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午後</a:t>
            </a:r>
            <a:r>
              <a:rPr lang="en-US" sz="2000" b="1" spc="310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　</a:t>
            </a:r>
            <a:r>
              <a:rPr lang="en-US" sz="2000" b="1" spc="310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助産師交流会</a:t>
            </a:r>
            <a:r>
              <a:rPr lang="en-US" sz="2000" b="1" spc="310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　☆　　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92478" y="8441522"/>
            <a:ext cx="4791930" cy="230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33"/>
              </a:lnSpc>
            </a:pPr>
            <a:r>
              <a:rPr lang="en-US" sz="1815" b="1" spc="270" dirty="0" err="1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明日から使えるヒントがいっぱい</a:t>
            </a:r>
            <a:endParaRPr lang="en-US" sz="1815" b="1" spc="270" dirty="0">
              <a:solidFill>
                <a:srgbClr val="000000"/>
              </a:solidFill>
              <a:latin typeface="学参丸ゴ Medium"/>
              <a:ea typeface="学参丸ゴ Medium"/>
              <a:cs typeface="学参丸ゴ Medium"/>
              <a:sym typeface="学参丸ゴ Medium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979749" y="1602048"/>
            <a:ext cx="2850696" cy="173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1"/>
              </a:lnSpc>
            </a:pPr>
            <a:r>
              <a:rPr lang="en-US" sz="1086" dirty="0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★</a:t>
            </a:r>
            <a:r>
              <a:rPr lang="en-US" sz="1086" dirty="0" err="1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CLoCMiP</a:t>
            </a:r>
            <a:r>
              <a:rPr lang="en-US" sz="1086" dirty="0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＠　</a:t>
            </a:r>
            <a:r>
              <a:rPr lang="en-US" sz="1086" dirty="0" err="1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レベルⅢ認証研修（必須</a:t>
            </a:r>
            <a:r>
              <a:rPr lang="en-US" sz="1086" dirty="0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）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038012" y="2937882"/>
            <a:ext cx="2850696" cy="173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1"/>
              </a:lnSpc>
            </a:pPr>
            <a:r>
              <a:rPr lang="en-US" sz="1086" dirty="0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☆</a:t>
            </a:r>
            <a:r>
              <a:rPr lang="en-US" sz="1086" dirty="0" err="1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CLoCMiP</a:t>
            </a:r>
            <a:r>
              <a:rPr lang="en-US" sz="1086" dirty="0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＠　</a:t>
            </a:r>
            <a:r>
              <a:rPr lang="en-US" sz="1086" dirty="0" err="1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レベルⅢ認証研修（選択</a:t>
            </a:r>
            <a:r>
              <a:rPr lang="en-US" sz="1086" dirty="0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）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664333" y="7310327"/>
            <a:ext cx="5811965" cy="1385617"/>
            <a:chOff x="0" y="-161925"/>
            <a:chExt cx="6226165" cy="900977"/>
          </a:xfrm>
        </p:grpSpPr>
        <p:sp>
          <p:nvSpPr>
            <p:cNvPr id="48" name="Freeform 48"/>
            <p:cNvSpPr/>
            <p:nvPr/>
          </p:nvSpPr>
          <p:spPr>
            <a:xfrm>
              <a:off x="0" y="1"/>
              <a:ext cx="6226165" cy="451057"/>
            </a:xfrm>
            <a:custGeom>
              <a:avLst/>
              <a:gdLst/>
              <a:ahLst/>
              <a:cxnLst/>
              <a:rect l="l" t="t" r="r" b="b"/>
              <a:pathLst>
                <a:path w="6226165" h="739052">
                  <a:moveTo>
                    <a:pt x="29014" y="0"/>
                  </a:moveTo>
                  <a:lnTo>
                    <a:pt x="6197150" y="0"/>
                  </a:lnTo>
                  <a:cubicBezTo>
                    <a:pt x="6213175" y="0"/>
                    <a:pt x="6226165" y="12990"/>
                    <a:pt x="6226165" y="29014"/>
                  </a:cubicBezTo>
                  <a:lnTo>
                    <a:pt x="6226165" y="710038"/>
                  </a:lnTo>
                  <a:cubicBezTo>
                    <a:pt x="6226165" y="726062"/>
                    <a:pt x="6213175" y="739052"/>
                    <a:pt x="6197150" y="739052"/>
                  </a:cubicBezTo>
                  <a:lnTo>
                    <a:pt x="29014" y="739052"/>
                  </a:lnTo>
                  <a:cubicBezTo>
                    <a:pt x="12990" y="739052"/>
                    <a:pt x="0" y="726062"/>
                    <a:pt x="0" y="710038"/>
                  </a:cubicBezTo>
                  <a:lnTo>
                    <a:pt x="0" y="29014"/>
                  </a:lnTo>
                  <a:cubicBezTo>
                    <a:pt x="0" y="12990"/>
                    <a:pt x="12990" y="0"/>
                    <a:pt x="29014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ja-JP" altLang="en-US" sz="1600" dirty="0">
                <a:solidFill>
                  <a:srgbClr val="592C21"/>
                </a:solidFill>
              </a:endParaRP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161925"/>
              <a:ext cx="6226165" cy="900977"/>
            </a:xfrm>
            <a:prstGeom prst="rect">
              <a:avLst/>
            </a:prstGeom>
          </p:spPr>
          <p:txBody>
            <a:bodyPr lIns="16994" tIns="16994" rIns="16994" bIns="16994" rtlCol="0" anchor="ctr"/>
            <a:lstStyle/>
            <a:p>
              <a:pPr algn="ctr">
                <a:lnSpc>
                  <a:spcPts val="1774"/>
                </a:lnSpc>
              </a:pPr>
              <a:endParaRPr sz="1600">
                <a:solidFill>
                  <a:srgbClr val="592C21"/>
                </a:solidFill>
              </a:endParaRP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001587" y="7731276"/>
            <a:ext cx="1116000" cy="158248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1232"/>
              </a:lnSpc>
            </a:pPr>
            <a:r>
              <a:rPr lang="en-US" sz="1600" b="1" spc="182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話題提供</a:t>
            </a:r>
            <a:endParaRPr lang="en-US" sz="1600" b="1" spc="182" dirty="0">
              <a:solidFill>
                <a:srgbClr val="592C21"/>
              </a:solidFill>
              <a:latin typeface="学参丸ゴ Medium"/>
              <a:ea typeface="学参丸ゴ Medium"/>
              <a:cs typeface="学参丸ゴ Medium"/>
              <a:sym typeface="学参丸ゴ Medium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2454569" y="7620545"/>
            <a:ext cx="4356244" cy="492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600" b="1" spc="182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高知県看護協会</a:t>
            </a:r>
            <a:r>
              <a:rPr lang="en-US" sz="1600" b="1" spc="182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　</a:t>
            </a:r>
          </a:p>
          <a:p>
            <a:r>
              <a:rPr lang="en-US" sz="1600" b="1" spc="182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助産師職能委員長</a:t>
            </a:r>
            <a:r>
              <a:rPr lang="en-US" sz="1600" b="1" spc="182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　</a:t>
            </a:r>
            <a:r>
              <a:rPr lang="en-US" sz="1600" b="1" spc="182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嶋岡</a:t>
            </a:r>
            <a:r>
              <a:rPr lang="en-US" sz="1600" b="1" spc="182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　</a:t>
            </a:r>
            <a:r>
              <a:rPr lang="en-US" sz="1600" b="1" spc="182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暢希氏</a:t>
            </a:r>
            <a:endParaRPr lang="en-US" sz="1600" b="1" spc="182" dirty="0">
              <a:solidFill>
                <a:srgbClr val="592C21"/>
              </a:solidFill>
              <a:latin typeface="学参丸ゴ Medium"/>
              <a:ea typeface="学参丸ゴ Medium"/>
              <a:cs typeface="学参丸ゴ Medium"/>
              <a:sym typeface="学参丸ゴ Medium"/>
            </a:endParaRPr>
          </a:p>
        </p:txBody>
      </p:sp>
      <p:sp>
        <p:nvSpPr>
          <p:cNvPr id="56" name="Freeform 56"/>
          <p:cNvSpPr/>
          <p:nvPr/>
        </p:nvSpPr>
        <p:spPr>
          <a:xfrm>
            <a:off x="5461523" y="5623562"/>
            <a:ext cx="1512233" cy="1687707"/>
          </a:xfrm>
          <a:custGeom>
            <a:avLst/>
            <a:gdLst/>
            <a:ahLst/>
            <a:cxnLst/>
            <a:rect l="l" t="t" r="r" b="b"/>
            <a:pathLst>
              <a:path w="1690276" h="1695127">
                <a:moveTo>
                  <a:pt x="0" y="0"/>
                </a:moveTo>
                <a:lnTo>
                  <a:pt x="1690276" y="0"/>
                </a:lnTo>
                <a:lnTo>
                  <a:pt x="1690276" y="1695127"/>
                </a:lnTo>
                <a:lnTo>
                  <a:pt x="0" y="16951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356" r="-4356"/>
            </a:stretch>
          </a:blipFill>
        </p:spPr>
        <p:txBody>
          <a:bodyPr/>
          <a:lstStyle/>
          <a:p>
            <a:endParaRPr lang="ja-JP" altLang="en-US" sz="1500"/>
          </a:p>
        </p:txBody>
      </p:sp>
      <p:sp>
        <p:nvSpPr>
          <p:cNvPr id="57" name="TextBox 57"/>
          <p:cNvSpPr txBox="1"/>
          <p:nvPr/>
        </p:nvSpPr>
        <p:spPr>
          <a:xfrm>
            <a:off x="686118" y="8833802"/>
            <a:ext cx="1431469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271" b="1" spc="189" dirty="0" err="1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お問い合わせ</a:t>
            </a:r>
            <a:endParaRPr lang="en-US" sz="1271" b="1" spc="189" dirty="0">
              <a:solidFill>
                <a:srgbClr val="000000"/>
              </a:solidFill>
              <a:latin typeface="学参丸ゴ Medium"/>
              <a:ea typeface="学参丸ゴ Medium"/>
              <a:cs typeface="学参丸ゴ Medium"/>
              <a:sym typeface="学参丸ゴ Medium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718464" y="9184796"/>
            <a:ext cx="3245559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271" b="1" spc="189" dirty="0" err="1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高知間看護協会</a:t>
            </a:r>
            <a:r>
              <a:rPr lang="en-US" sz="1271" b="1" spc="189" dirty="0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　</a:t>
            </a:r>
            <a:r>
              <a:rPr lang="en-US" sz="1271" b="1" spc="189" dirty="0" err="1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公文・久保</a:t>
            </a:r>
            <a:endParaRPr lang="en-US" sz="1271" b="1" spc="189" dirty="0">
              <a:solidFill>
                <a:srgbClr val="000000"/>
              </a:solidFill>
              <a:latin typeface="学参丸ゴ Medium"/>
              <a:ea typeface="学参丸ゴ Medium"/>
              <a:cs typeface="学参丸ゴ Medium"/>
              <a:sym typeface="学参丸ゴ Medium"/>
            </a:endParaRPr>
          </a:p>
          <a:p>
            <a:pPr>
              <a:lnSpc>
                <a:spcPts val="1283"/>
              </a:lnSpc>
            </a:pPr>
            <a:endParaRPr lang="en-US" sz="1271" b="1" spc="189" dirty="0">
              <a:solidFill>
                <a:srgbClr val="000000"/>
              </a:solidFill>
              <a:latin typeface="学参丸ゴ Medium"/>
              <a:ea typeface="学参丸ゴ Medium"/>
              <a:cs typeface="学参丸ゴ Medium"/>
              <a:sym typeface="学参丸ゴ Medium"/>
            </a:endParaRPr>
          </a:p>
          <a:p>
            <a:pPr>
              <a:lnSpc>
                <a:spcPts val="1283"/>
              </a:lnSpc>
            </a:pPr>
            <a:r>
              <a:rPr lang="en-US" sz="1271" b="1" spc="189" dirty="0">
                <a:solidFill>
                  <a:srgbClr val="000000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info@kochi-kangokyokai.or.jp</a:t>
            </a:r>
          </a:p>
        </p:txBody>
      </p:sp>
      <p:sp>
        <p:nvSpPr>
          <p:cNvPr id="60" name="TextBox 33">
            <a:extLst>
              <a:ext uri="{FF2B5EF4-FFF2-40B4-BE49-F238E27FC236}">
                <a16:creationId xmlns:a16="http://schemas.microsoft.com/office/drawing/2014/main" id="{DF68F086-C0A7-5BE3-E927-572C99C0EBFF}"/>
              </a:ext>
            </a:extLst>
          </p:cNvPr>
          <p:cNvSpPr txBox="1"/>
          <p:nvPr/>
        </p:nvSpPr>
        <p:spPr>
          <a:xfrm>
            <a:off x="958391" y="3527316"/>
            <a:ext cx="355704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10月25日（日）</a:t>
            </a:r>
          </a:p>
        </p:txBody>
      </p:sp>
      <p:sp>
        <p:nvSpPr>
          <p:cNvPr id="62" name="TextBox 34">
            <a:extLst>
              <a:ext uri="{FF2B5EF4-FFF2-40B4-BE49-F238E27FC236}">
                <a16:creationId xmlns:a16="http://schemas.microsoft.com/office/drawing/2014/main" id="{09726E20-EBDD-7C0D-773E-9BB46E9E4F1E}"/>
              </a:ext>
            </a:extLst>
          </p:cNvPr>
          <p:cNvSpPr txBox="1"/>
          <p:nvPr/>
        </p:nvSpPr>
        <p:spPr>
          <a:xfrm>
            <a:off x="1264350" y="4064472"/>
            <a:ext cx="2751926" cy="247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lang="en-US" sz="2000" dirty="0" err="1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オンライン</a:t>
            </a:r>
            <a:endParaRPr lang="en-US" sz="2000" dirty="0">
              <a:solidFill>
                <a:srgbClr val="000000"/>
              </a:solidFill>
              <a:latin typeface="学参丸ゴ Medium" panose="020B0600070205080204" charset="-128"/>
              <a:ea typeface="学参丸ゴ Medium" panose="020B0600070205080204" charset="-128"/>
              <a:cs typeface="Rounded M+"/>
              <a:sym typeface="Rounded M+"/>
            </a:endParaRPr>
          </a:p>
        </p:txBody>
      </p:sp>
      <p:sp>
        <p:nvSpPr>
          <p:cNvPr id="64" name="Freeform 35">
            <a:extLst>
              <a:ext uri="{FF2B5EF4-FFF2-40B4-BE49-F238E27FC236}">
                <a16:creationId xmlns:a16="http://schemas.microsoft.com/office/drawing/2014/main" id="{2E0F7889-9372-7B1F-DEDE-79B988328E49}"/>
              </a:ext>
            </a:extLst>
          </p:cNvPr>
          <p:cNvSpPr/>
          <p:nvPr/>
        </p:nvSpPr>
        <p:spPr>
          <a:xfrm>
            <a:off x="1211672" y="3400698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426696" h="429491">
                <a:moveTo>
                  <a:pt x="0" y="0"/>
                </a:moveTo>
                <a:lnTo>
                  <a:pt x="426696" y="0"/>
                </a:lnTo>
                <a:lnTo>
                  <a:pt x="426696" y="429492"/>
                </a:lnTo>
                <a:lnTo>
                  <a:pt x="0" y="429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 sz="1500"/>
          </a:p>
        </p:txBody>
      </p:sp>
      <p:sp>
        <p:nvSpPr>
          <p:cNvPr id="66" name="TextBox 33">
            <a:extLst>
              <a:ext uri="{FF2B5EF4-FFF2-40B4-BE49-F238E27FC236}">
                <a16:creationId xmlns:a16="http://schemas.microsoft.com/office/drawing/2014/main" id="{941C06A9-256F-8F7A-0D74-9A70F1666DBA}"/>
              </a:ext>
            </a:extLst>
          </p:cNvPr>
          <p:cNvSpPr txBox="1"/>
          <p:nvPr/>
        </p:nvSpPr>
        <p:spPr>
          <a:xfrm>
            <a:off x="3535652" y="3441144"/>
            <a:ext cx="2726541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ja-JP" altLang="en-US" sz="1600" dirty="0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午前　</a:t>
            </a:r>
            <a:r>
              <a:rPr lang="en-US" sz="1600" dirty="0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10:30～12:00</a:t>
            </a:r>
            <a:r>
              <a:rPr lang="ja-JP" altLang="en-US" sz="1600" dirty="0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　</a:t>
            </a:r>
            <a:endParaRPr lang="en-US" altLang="ja-JP" sz="1600" dirty="0">
              <a:solidFill>
                <a:srgbClr val="000000"/>
              </a:solidFill>
              <a:latin typeface="学参丸ゴ Medium" panose="020B0600070205080204" charset="-128"/>
              <a:ea typeface="学参丸ゴ Medium" panose="020B0600070205080204" charset="-128"/>
              <a:cs typeface="Rounded M+"/>
              <a:sym typeface="Rounded M+"/>
            </a:endParaRPr>
          </a:p>
          <a:p>
            <a:pPr algn="ctr"/>
            <a:r>
              <a:rPr lang="ja-JP" altLang="en-US" sz="1600" dirty="0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午後　</a:t>
            </a:r>
            <a:r>
              <a:rPr lang="en-US" altLang="ja-JP" sz="1600" dirty="0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13:00</a:t>
            </a:r>
            <a:r>
              <a:rPr lang="ja-JP" altLang="en-US" sz="1600" dirty="0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～</a:t>
            </a:r>
            <a:r>
              <a:rPr lang="en-US" altLang="ja-JP" sz="1600" dirty="0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15:30</a:t>
            </a:r>
            <a:endParaRPr lang="en-US" sz="1600" dirty="0">
              <a:solidFill>
                <a:srgbClr val="000000"/>
              </a:solidFill>
              <a:latin typeface="学参丸ゴ Medium" panose="020B0600070205080204" charset="-128"/>
              <a:ea typeface="学参丸ゴ Medium" panose="020B0600070205080204" charset="-128"/>
              <a:cs typeface="Rounded M+"/>
              <a:sym typeface="Rounded M+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376883" y="4587607"/>
            <a:ext cx="6278781" cy="1055804"/>
          </a:xfrm>
          <a:custGeom>
            <a:avLst/>
            <a:gdLst/>
            <a:ahLst/>
            <a:cxnLst/>
            <a:rect l="l" t="t" r="r" b="b"/>
            <a:pathLst>
              <a:path w="6918287" h="1163340">
                <a:moveTo>
                  <a:pt x="0" y="0"/>
                </a:moveTo>
                <a:lnTo>
                  <a:pt x="6918287" y="0"/>
                </a:lnTo>
                <a:lnTo>
                  <a:pt x="6918287" y="1163340"/>
                </a:lnTo>
                <a:lnTo>
                  <a:pt x="0" y="11633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ja-JP" altLang="en-US" sz="1500"/>
          </a:p>
        </p:txBody>
      </p:sp>
      <p:sp>
        <p:nvSpPr>
          <p:cNvPr id="25" name="TextBox 25"/>
          <p:cNvSpPr txBox="1"/>
          <p:nvPr/>
        </p:nvSpPr>
        <p:spPr>
          <a:xfrm>
            <a:off x="988134" y="4960123"/>
            <a:ext cx="5136269" cy="26930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2107"/>
              </a:lnSpc>
            </a:pPr>
            <a:r>
              <a:rPr lang="en-US" sz="2000" b="1" spc="310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午前</a:t>
            </a:r>
            <a:r>
              <a:rPr lang="en-US" sz="2000" b="1" spc="310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　「</a:t>
            </a:r>
            <a:r>
              <a:rPr lang="en-US" sz="2000" b="1" spc="310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妊娠と薬</a:t>
            </a:r>
            <a:r>
              <a:rPr lang="en-US" sz="2000" b="1" spc="310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」（</a:t>
            </a:r>
            <a:r>
              <a:rPr lang="en-US" sz="2000" b="1" spc="310" dirty="0" err="1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臨床薬理</a:t>
            </a:r>
            <a:r>
              <a:rPr lang="en-US" sz="2000" b="1" spc="310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）★</a:t>
            </a:r>
          </a:p>
        </p:txBody>
      </p:sp>
      <p:sp>
        <p:nvSpPr>
          <p:cNvPr id="68" name="TextBox 34">
            <a:extLst>
              <a:ext uri="{FF2B5EF4-FFF2-40B4-BE49-F238E27FC236}">
                <a16:creationId xmlns:a16="http://schemas.microsoft.com/office/drawing/2014/main" id="{F2997860-62D4-35D3-858A-104A381028D5}"/>
              </a:ext>
            </a:extLst>
          </p:cNvPr>
          <p:cNvSpPr txBox="1"/>
          <p:nvPr/>
        </p:nvSpPr>
        <p:spPr>
          <a:xfrm>
            <a:off x="3445794" y="4027970"/>
            <a:ext cx="2724672" cy="458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lang="ja-JP" altLang="en-US" sz="1200" dirty="0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オンライン参加が難しい場合</a:t>
            </a:r>
            <a:endParaRPr lang="en-US" altLang="ja-JP" sz="1200" dirty="0">
              <a:solidFill>
                <a:srgbClr val="000000"/>
              </a:solidFill>
              <a:latin typeface="学参丸ゴ Medium" panose="020B0600070205080204" charset="-128"/>
              <a:ea typeface="学参丸ゴ Medium" panose="020B0600070205080204" charset="-128"/>
              <a:cs typeface="Rounded M+"/>
              <a:sym typeface="Rounded M+"/>
            </a:endParaRPr>
          </a:p>
          <a:p>
            <a:pPr algn="ctr">
              <a:lnSpc>
                <a:spcPts val="1920"/>
              </a:lnSpc>
            </a:pPr>
            <a:r>
              <a:rPr lang="ja-JP" altLang="en-US" sz="1200" dirty="0">
                <a:solidFill>
                  <a:srgbClr val="000000"/>
                </a:solidFill>
                <a:latin typeface="学参丸ゴ Medium" panose="020B0600070205080204" charset="-128"/>
                <a:ea typeface="学参丸ゴ Medium" panose="020B0600070205080204" charset="-128"/>
                <a:cs typeface="Rounded M+"/>
                <a:sym typeface="Rounded M+"/>
              </a:rPr>
              <a:t>協会での参加可能</a:t>
            </a:r>
            <a:endParaRPr lang="en-US" sz="1200" dirty="0">
              <a:solidFill>
                <a:srgbClr val="000000"/>
              </a:solidFill>
              <a:latin typeface="学参丸ゴ Medium" panose="020B0600070205080204" charset="-128"/>
              <a:ea typeface="学参丸ゴ Medium" panose="020B0600070205080204" charset="-128"/>
              <a:cs typeface="Rounded M+"/>
              <a:sym typeface="Rounded M+"/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9862A806-F924-FBB3-1891-C1D67DC7AF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24945" y="8880226"/>
            <a:ext cx="693874" cy="693874"/>
          </a:xfrm>
          <a:prstGeom prst="rect">
            <a:avLst/>
          </a:prstGeom>
        </p:spPr>
      </p:pic>
      <p:sp>
        <p:nvSpPr>
          <p:cNvPr id="34" name="TextBox 51">
            <a:extLst>
              <a:ext uri="{FF2B5EF4-FFF2-40B4-BE49-F238E27FC236}">
                <a16:creationId xmlns:a16="http://schemas.microsoft.com/office/drawing/2014/main" id="{E86514B1-E726-C623-281D-141844A01B3C}"/>
              </a:ext>
            </a:extLst>
          </p:cNvPr>
          <p:cNvSpPr txBox="1"/>
          <p:nvPr/>
        </p:nvSpPr>
        <p:spPr>
          <a:xfrm>
            <a:off x="1001587" y="5803128"/>
            <a:ext cx="1116000" cy="158248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1232"/>
              </a:lnSpc>
            </a:pPr>
            <a:r>
              <a:rPr lang="ja-JP" altLang="en-US" sz="1600" b="1" spc="182" dirty="0">
                <a:solidFill>
                  <a:srgbClr val="592C21"/>
                </a:solidFill>
                <a:latin typeface="学参丸ゴ Medium"/>
                <a:ea typeface="学参丸ゴ Medium"/>
                <a:cs typeface="学参丸ゴ Medium"/>
                <a:sym typeface="学参丸ゴ Medium"/>
              </a:rPr>
              <a:t>講　師</a:t>
            </a:r>
            <a:endParaRPr lang="en-US" sz="1600" b="1" spc="182" dirty="0">
              <a:solidFill>
                <a:srgbClr val="592C21"/>
              </a:solidFill>
              <a:latin typeface="学参丸ゴ Medium"/>
              <a:ea typeface="学参丸ゴ Medium"/>
              <a:cs typeface="学参丸ゴ Medium"/>
              <a:sym typeface="学参丸ゴ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102</Words>
  <Application>Microsoft Office PowerPoint</Application>
  <PresentationFormat>A4 210 x 297 mm</PresentationFormat>
  <Paragraphs>35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ステッキ</vt:lpstr>
      <vt:lpstr>Calibri</vt:lpstr>
      <vt:lpstr>Arial</vt:lpstr>
      <vt:lpstr>学参丸ゴ Medium</vt:lpstr>
      <vt:lpstr>学参丸ゴ Bold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R8アドバンス助産師＋交流会</dc:title>
  <dc:creator>user06</dc:creator>
  <cp:lastModifiedBy>user06</cp:lastModifiedBy>
  <cp:revision>9</cp:revision>
  <cp:lastPrinted>2026-09-16T04:32:17Z</cp:lastPrinted>
  <dcterms:created xsi:type="dcterms:W3CDTF">2006-08-16T00:00:00Z</dcterms:created>
  <dcterms:modified xsi:type="dcterms:W3CDTF">2026-09-16T06:49:57Z</dcterms:modified>
  <dc:identifier>DAHEQBA1-cQ</dc:identifier>
</cp:coreProperties>
</file>